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3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  <p:sldId id="340" r:id="rId19"/>
    <p:sldId id="341" r:id="rId20"/>
    <p:sldId id="342" r:id="rId21"/>
    <p:sldId id="34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2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</a:t>
            </a:r>
            <a:r>
              <a:rPr lang="en-US" sz="8000" dirty="0" smtClean="0"/>
              <a:t>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04196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the multi-meter to read the voltage and resistance across the potentiometer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9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Arduino has digital and analog pins</a:t>
            </a:r>
          </a:p>
          <a:p>
            <a:endParaRPr lang="en-US" sz="3000" dirty="0" smtClean="0"/>
          </a:p>
          <a:p>
            <a:r>
              <a:rPr lang="en-US" sz="3000" dirty="0" smtClean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analogRead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sensorPin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dirty="0"/>
              <a:t>Variable resistance LED </a:t>
            </a:r>
            <a:r>
              <a:rPr lang="en-US" sz="3200" dirty="0" smtClean="0"/>
              <a:t>brightness</a:t>
            </a: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80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Can you describe the difference between the digital and analog pins?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What else can we do with the potentiometer?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395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1579</TotalTime>
  <Words>366</Words>
  <Application>Microsoft Macintosh PowerPoint</Application>
  <PresentationFormat>Widescreen</PresentationFormat>
  <Paragraphs>91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Schoolbook</vt:lpstr>
      <vt:lpstr>Courier New</vt:lpstr>
      <vt:lpstr>Wingdings 2</vt:lpstr>
      <vt:lpstr>Arial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  <vt:lpstr>PowerPoint Presentation</vt:lpstr>
      <vt:lpstr>Measurement</vt:lpstr>
      <vt:lpstr>Circuit 2 lessons</vt:lpstr>
      <vt:lpstr>Circuit 2 questions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67</cp:revision>
  <cp:lastPrinted>2016-06-03T17:59:46Z</cp:lastPrinted>
  <dcterms:created xsi:type="dcterms:W3CDTF">2016-03-05T22:58:38Z</dcterms:created>
  <dcterms:modified xsi:type="dcterms:W3CDTF">2016-06-10T03:15:26Z</dcterms:modified>
</cp:coreProperties>
</file>